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14"/>
  </p:notesMasterIdLst>
  <p:sldIdLst>
    <p:sldId id="266" r:id="rId2"/>
    <p:sldId id="270" r:id="rId3"/>
    <p:sldId id="273" r:id="rId4"/>
    <p:sldId id="280" r:id="rId5"/>
    <p:sldId id="267" r:id="rId6"/>
    <p:sldId id="274" r:id="rId7"/>
    <p:sldId id="268" r:id="rId8"/>
    <p:sldId id="283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  <p:cmAuthor id="2" name="김 철희" initials="김철" lastIdx="2" clrIdx="1">
    <p:extLst>
      <p:ext uri="{19B8F6BF-5375-455C-9EA6-DF929625EA0E}">
        <p15:presenceInfo xmlns:p15="http://schemas.microsoft.com/office/powerpoint/2012/main" userId="c98524386f06fd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10T23:18:24.06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1-10T23:18:24.061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ADE68E2-EF77-47D2-BB60-EC20B26B05DC}" type="datetime1">
              <a:rPr lang="ko-KR" altLang="en-US"/>
              <a:pPr lvl="0">
                <a:defRPr/>
              </a:pPr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84AFA9D-E28C-4EBB-9827-235F5ACBEC9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5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8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0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78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69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6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2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6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5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8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9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6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3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3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specialist" TargetMode="External"/><Relationship Id="rId2" Type="http://schemas.openxmlformats.org/officeDocument/2006/relationships/hyperlink" Target="https://www.youtube.com/@metacoding/playli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7/docs/api/javax/swing/package-summary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ve9TLJ9Tde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021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(3.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몬스터 충돌감지 및 점수획득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D8A1C-405F-A91F-5D5B-6FEDFA06E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0" y="1273547"/>
            <a:ext cx="8294594" cy="52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23977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계획서 변경사항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763773"/>
            <a:ext cx="8596668" cy="4913072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추가 기능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Localhost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주소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DB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외 추가로 </a:t>
            </a:r>
            <a:r>
              <a:rPr lang="en-US" altLang="ko-KR" dirty="0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Microsoft Azure DB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Data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저장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</a:t>
            </a:r>
            <a:r>
              <a:rPr lang="ko-KR" altLang="en-US" dirty="0" err="1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미구현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기능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다중 캐릭터 구현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로그인 후 캐릭터 선택 화면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ko-KR" altLang="en-US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추가 구현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희망 기능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캐릭터 목숨 표시 및 죽었을 때 재생성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맵 크기를 확장하여 캐릭터의 위치에 따른 맵 이미지 변경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버그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Down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버튼 여러 번 작동 시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Frame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을 벗어나는 예외 발생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  - </a:t>
            </a:r>
            <a:r>
              <a:rPr lang="en-US" altLang="ko-KR" sz="1800" u="sng" dirty="0" err="1">
                <a:solidFill>
                  <a:srgbClr val="0066CC"/>
                </a:solidFill>
                <a:latin typeface="Courier New" panose="02070309020205020404" pitchFamily="49" charset="0"/>
              </a:rPr>
              <a:t>java.lang.ArrayIndexOutOfBoundsException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6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4362"/>
          </a:xfrm>
        </p:spPr>
        <p:txBody>
          <a:bodyPr/>
          <a:lstStyle/>
          <a:p>
            <a:r>
              <a:rPr lang="ko-KR" altLang="en-US" dirty="0"/>
              <a:t>프로젝트 소감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608498"/>
            <a:ext cx="8596668" cy="47923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클래스 및 스레드에 대한 개념에 대한 이해도 및 활용능력 향상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○ 객체생성 및 상속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하나의 프로그램내에서 여러 개의 일을 동시에 수행 등</a:t>
            </a:r>
            <a:endParaRPr lang="en-US" altLang="ko-KR" sz="16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</a:t>
            </a:r>
            <a:r>
              <a:rPr lang="ko-KR" altLang="en-US" dirty="0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지금까지 학습한 프로그래밍 언어로 하나의 성과물을 만들어 내는 성취감 획득</a:t>
            </a:r>
            <a:endParaRPr lang="en-US" altLang="ko-KR" dirty="0">
              <a:solidFill>
                <a:srgbClr val="C0000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최소한의 </a:t>
            </a:r>
            <a:r>
              <a:rPr lang="ko-KR" altLang="en-US" sz="1600" dirty="0" err="1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형태로라도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기능들을 구현함으로써 프로그램 구현에 대한 이해도 향상</a:t>
            </a:r>
            <a:endParaRPr lang="en-US" altLang="ko-KR" sz="16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</a:t>
            </a:r>
            <a:r>
              <a:rPr lang="ko-KR" altLang="en-US" dirty="0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협업에 대한 필요성 갈망</a:t>
            </a:r>
            <a:endParaRPr lang="en-US" altLang="ko-KR" dirty="0">
              <a:solidFill>
                <a:srgbClr val="C0000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코드작성 및 기능구현에 있어 업무분담 및 새로운 시각의 필요성을 느낌</a:t>
            </a:r>
            <a:endParaRPr lang="en-US" altLang="ko-KR" sz="16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</a:t>
            </a:r>
            <a:r>
              <a:rPr lang="ko-KR" altLang="en-US" dirty="0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코드 작성 및 구현에 대한 적성 확인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향후 발전 지향 방향 정립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새벽까지 시간 가는 줄 모르게 코드작성 및 구현에 몰입</a:t>
            </a:r>
            <a:endParaRPr lang="en-US" altLang="ko-KR" sz="16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Java, </a:t>
            </a:r>
            <a:r>
              <a:rPr lang="en-US" altLang="ko-KR" sz="1600" dirty="0" err="1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Springboot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SQL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에 이르는 </a:t>
            </a:r>
            <a:r>
              <a:rPr lang="en-US" altLang="ko-KR" sz="1600" dirty="0" err="1">
                <a:solidFill>
                  <a:srgbClr val="C00000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BackEnd</a:t>
            </a:r>
            <a:r>
              <a:rPr lang="en-US" altLang="ko-KR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분야 공부</a:t>
            </a:r>
            <a:endParaRPr lang="en-US" altLang="ko-KR" sz="16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4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/>
          <a:lstStyle/>
          <a:p>
            <a:r>
              <a:rPr lang="ko-KR" altLang="en-US" dirty="0">
                <a:latin typeface="HY강M" panose="02030600000101010101" pitchFamily="18" charset="-127"/>
                <a:ea typeface="HY강M" panose="02030600000101010101" pitchFamily="18" charset="-127"/>
              </a:rPr>
              <a:t>참고자료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1716451"/>
            <a:ext cx="9596727" cy="388077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메타코딩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(YouTube, GitHub)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  <a:hlinkClick r:id="rId2"/>
              </a:rPr>
              <a:t>https://www.youtube.com/@metacoding/playlists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  <a:hlinkClick r:id="rId3"/>
              </a:rPr>
              <a:t>https://github.com/codingspecialist</a:t>
            </a: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Oracle API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4"/>
              </a:rPr>
              <a:t>https://docs.oracle.com/javase/7/docs/api/javax/swing/package-summary.html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□ 혼자 공부하는 자바</a:t>
            </a:r>
            <a:r>
              <a:rPr lang="en-US" altLang="ko-KR" sz="14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서적</a:t>
            </a:r>
            <a:r>
              <a:rPr lang="en-US" altLang="ko-KR" sz="1400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○ </a:t>
            </a:r>
            <a:r>
              <a:rPr lang="en-US" altLang="ko-KR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Thread </a:t>
            </a:r>
            <a:r>
              <a:rPr lang="ko-KR" altLang="en-US" dirty="0">
                <a:solidFill>
                  <a:schemeClr val="tx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개념 부분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tx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84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021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(3.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몬스터 충돌감지 및 점수획득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6DAEFC-124C-5B20-3715-CC08EBFDD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6" y="1243012"/>
            <a:ext cx="8215195" cy="52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021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(3.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몬스터 충돌감지 및 점수획득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90816-B9F6-32D2-64FA-68339E7D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59684"/>
            <a:ext cx="6096000" cy="53983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00314F-DB10-D104-C42E-0E39F29B5C81}"/>
              </a:ext>
            </a:extLst>
          </p:cNvPr>
          <p:cNvSpPr/>
          <p:nvPr/>
        </p:nvSpPr>
        <p:spPr>
          <a:xfrm>
            <a:off x="1342238" y="4639112"/>
            <a:ext cx="989901" cy="24957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961A22-EDD4-F0DC-3A5C-C6D17B3A88DA}"/>
              </a:ext>
            </a:extLst>
          </p:cNvPr>
          <p:cNvSpPr/>
          <p:nvPr/>
        </p:nvSpPr>
        <p:spPr>
          <a:xfrm>
            <a:off x="244678" y="1620473"/>
            <a:ext cx="5627616" cy="24957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C3298-DC0C-570A-DF89-9ECDA6C5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9682"/>
            <a:ext cx="6095999" cy="539831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B35762-1FF2-DD6B-0E44-2211A946645F}"/>
              </a:ext>
            </a:extLst>
          </p:cNvPr>
          <p:cNvSpPr/>
          <p:nvPr/>
        </p:nvSpPr>
        <p:spPr>
          <a:xfrm>
            <a:off x="6319706" y="1972811"/>
            <a:ext cx="2681681" cy="35932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DA40C7-718A-3958-8779-61036B5A91A3}"/>
              </a:ext>
            </a:extLst>
          </p:cNvPr>
          <p:cNvSpPr/>
          <p:nvPr/>
        </p:nvSpPr>
        <p:spPr>
          <a:xfrm>
            <a:off x="6319706" y="5398317"/>
            <a:ext cx="1549167" cy="46558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021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(3.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몬스터 충돌감지 및 점수획득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658E1-9BF4-223A-91FF-AC3EE437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685"/>
            <a:ext cx="12192000" cy="539831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67C228-BD74-8F0D-639B-C267EC1C26E8}"/>
              </a:ext>
            </a:extLst>
          </p:cNvPr>
          <p:cNvSpPr/>
          <p:nvPr/>
        </p:nvSpPr>
        <p:spPr>
          <a:xfrm>
            <a:off x="321579" y="2174146"/>
            <a:ext cx="2455178" cy="31738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2CBE9B-A322-099E-95C8-D2734AABA59E}"/>
              </a:ext>
            </a:extLst>
          </p:cNvPr>
          <p:cNvSpPr/>
          <p:nvPr/>
        </p:nvSpPr>
        <p:spPr>
          <a:xfrm>
            <a:off x="321579" y="2872830"/>
            <a:ext cx="1498832" cy="31738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388297-F02E-745B-04E1-93F343D9E5C3}"/>
              </a:ext>
            </a:extLst>
          </p:cNvPr>
          <p:cNvSpPr/>
          <p:nvPr/>
        </p:nvSpPr>
        <p:spPr>
          <a:xfrm>
            <a:off x="321579" y="3234556"/>
            <a:ext cx="2161562" cy="31738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2DC002-7ADD-BD30-CAD8-C4A1D89ADE27}"/>
              </a:ext>
            </a:extLst>
          </p:cNvPr>
          <p:cNvSpPr/>
          <p:nvPr/>
        </p:nvSpPr>
        <p:spPr>
          <a:xfrm>
            <a:off x="665528" y="5740167"/>
            <a:ext cx="2388066" cy="31738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8871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(4.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입력된 아이디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점수 표시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, MySQL DB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저장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922F0-D198-72A3-7A70-88427B23E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3" y="1235069"/>
            <a:ext cx="8998508" cy="52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6473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(4.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입력된 아이디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점수 표시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F2AD3D-750E-70C1-E3EC-D8CD49C2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" y="1518249"/>
            <a:ext cx="10378061" cy="53397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D6867D-8040-A1E5-5629-95A344648D75}"/>
              </a:ext>
            </a:extLst>
          </p:cNvPr>
          <p:cNvSpPr/>
          <p:nvPr/>
        </p:nvSpPr>
        <p:spPr>
          <a:xfrm>
            <a:off x="3729757" y="3510244"/>
            <a:ext cx="1877414" cy="22499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564951-63A7-1159-2A68-7336FEC4D4C5}"/>
              </a:ext>
            </a:extLst>
          </p:cNvPr>
          <p:cNvSpPr/>
          <p:nvPr/>
        </p:nvSpPr>
        <p:spPr>
          <a:xfrm>
            <a:off x="4256327" y="4969154"/>
            <a:ext cx="2699517" cy="22499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C708AE-7B0D-B21F-5018-F1B96A3C21D2}"/>
              </a:ext>
            </a:extLst>
          </p:cNvPr>
          <p:cNvSpPr/>
          <p:nvPr/>
        </p:nvSpPr>
        <p:spPr>
          <a:xfrm>
            <a:off x="482596" y="6428064"/>
            <a:ext cx="4503472" cy="28662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085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(5. MySQL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에 저장된 데이터 확인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78B915-DEDB-62CE-1A75-32F4DDE0C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5" y="1254217"/>
            <a:ext cx="81248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7289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(5. MySQL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에 저장된 데이터 확인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BDFFCF-F793-E260-98BA-EF3B794E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6" y="1443037"/>
            <a:ext cx="11709403" cy="541496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C235F3-B2B8-6968-04A1-6EB36388CB0B}"/>
              </a:ext>
            </a:extLst>
          </p:cNvPr>
          <p:cNvSpPr/>
          <p:nvPr/>
        </p:nvSpPr>
        <p:spPr>
          <a:xfrm>
            <a:off x="1782619" y="2115127"/>
            <a:ext cx="1071418" cy="114530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9D1D99-89AB-0AFD-E892-04381D34800F}"/>
              </a:ext>
            </a:extLst>
          </p:cNvPr>
          <p:cNvSpPr/>
          <p:nvPr/>
        </p:nvSpPr>
        <p:spPr>
          <a:xfrm>
            <a:off x="637309" y="5495636"/>
            <a:ext cx="1644073" cy="30249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E90CFFE-E230-1F65-1899-14B738371378}"/>
              </a:ext>
            </a:extLst>
          </p:cNvPr>
          <p:cNvSpPr/>
          <p:nvPr/>
        </p:nvSpPr>
        <p:spPr>
          <a:xfrm>
            <a:off x="5777346" y="5495636"/>
            <a:ext cx="2535381" cy="30249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483"/>
          </a:xfrm>
        </p:spPr>
        <p:txBody>
          <a:bodyPr/>
          <a:lstStyle/>
          <a:p>
            <a:r>
              <a:rPr lang="ko-KR" altLang="en-US" sz="2800" dirty="0">
                <a:latin typeface="HY강M" panose="02030600000101010101" pitchFamily="18" charset="-127"/>
                <a:ea typeface="HY강M" panose="02030600000101010101" pitchFamily="18" charset="-127"/>
              </a:rPr>
              <a:t>프로그램 결과 실행</a:t>
            </a:r>
            <a:r>
              <a:rPr lang="en-US" altLang="ko-KR" sz="2400" dirty="0">
                <a:latin typeface="HY강M" panose="02030600000101010101" pitchFamily="18" charset="-127"/>
                <a:ea typeface="HY강M" panose="02030600000101010101" pitchFamily="18" charset="-127"/>
              </a:rPr>
              <a:t>(YouTube)</a:t>
            </a: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8" name="내용 개체 틀 7">
            <a:hlinkClick r:id="rId2"/>
            <a:extLst>
              <a:ext uri="{FF2B5EF4-FFF2-40B4-BE49-F238E27FC236}">
                <a16:creationId xmlns:a16="http://schemas.microsoft.com/office/drawing/2014/main" id="{EE7C6D5F-7838-7B25-3F71-AF8885BAC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" y="1268083"/>
            <a:ext cx="7913554" cy="5067241"/>
          </a:xfrm>
        </p:spPr>
      </p:pic>
    </p:spTree>
    <p:extLst>
      <p:ext uri="{BB962C8B-B14F-4D97-AF65-F5344CB8AC3E}">
        <p14:creationId xmlns:p14="http://schemas.microsoft.com/office/powerpoint/2010/main" val="13528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348</Words>
  <Application>Microsoft Office PowerPoint</Application>
  <PresentationFormat>와이드스크린</PresentationFormat>
  <Paragraphs>46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HY강M</vt:lpstr>
      <vt:lpstr>굴림</vt:lpstr>
      <vt:lpstr>맑은 고딕</vt:lpstr>
      <vt:lpstr>바탕</vt:lpstr>
      <vt:lpstr>Arial</vt:lpstr>
      <vt:lpstr>Courier New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프로그램 결과 실행(YouTube)</vt:lpstr>
      <vt:lpstr>계획서 변경사항</vt:lpstr>
      <vt:lpstr>프로젝트 소감</vt:lpstr>
      <vt:lpstr>참고자료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YAMYAMGAME</dc:title>
  <dc:creator>USER</dc:creator>
  <cp:lastModifiedBy>kj</cp:lastModifiedBy>
  <cp:revision>233</cp:revision>
  <dcterms:created xsi:type="dcterms:W3CDTF">2021-11-08T23:17:23Z</dcterms:created>
  <dcterms:modified xsi:type="dcterms:W3CDTF">2023-01-12T02:09:04Z</dcterms:modified>
  <cp:version/>
</cp:coreProperties>
</file>